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256" r:id="rId2"/>
    <p:sldId id="278" r:id="rId3"/>
    <p:sldId id="280" r:id="rId4"/>
    <p:sldId id="279" r:id="rId5"/>
    <p:sldId id="275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CEE13757-3135-464A-995B-5E34EBEB4F4E}">
          <p14:sldIdLst>
            <p14:sldId id="256"/>
            <p14:sldId id="278"/>
            <p14:sldId id="280"/>
            <p14:sldId id="279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8B0902"/>
    <a:srgbClr val="781D2C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3296810-A885-4BE3-A3E7-6D5BEEA58F35}" styleName="보통 스타일 2 - 강조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44" autoAdjust="0"/>
    <p:restoredTop sz="83978" autoAdjust="0"/>
  </p:normalViewPr>
  <p:slideViewPr>
    <p:cSldViewPr snapToGrid="0">
      <p:cViewPr varScale="1">
        <p:scale>
          <a:sx n="65" d="100"/>
          <a:sy n="65" d="100"/>
        </p:scale>
        <p:origin x="1002" y="8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9" d="100"/>
          <a:sy n="89" d="100"/>
        </p:scale>
        <p:origin x="31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jpeg>
</file>

<file path=ppt/media/image2.jpg>
</file>

<file path=ppt/media/image3.jpeg>
</file>

<file path=ppt/media/image4.jpeg>
</file>

<file path=ppt/media/image5.png>
</file>

<file path=ppt/media/image6.png>
</file>

<file path=ppt/media/media1.avi>
</file>

<file path=ppt/media/media2.avi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53F7A-43E5-41AB-B140-F7018F116FD5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264D5F-7C5C-4B1D-8166-5A3828B7E73C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718808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131212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B264D5F-7C5C-4B1D-8166-5A3828B7E73C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155875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sp>
        <p:nvSpPr>
          <p:cNvPr id="11" name="직각 삼각형 10"/>
          <p:cNvSpPr/>
          <p:nvPr userDrawn="1"/>
        </p:nvSpPr>
        <p:spPr>
          <a:xfrm rot="16200000">
            <a:off x="10855570" y="552157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878734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200946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28647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39322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27176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3640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91494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616398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5272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82030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078779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093BA-CE66-4A2E-9E8B-2DE5440D11AC}" type="datetimeFigureOut">
              <a:rPr lang="ko-KR" altLang="en-US" smtClean="0"/>
              <a:t>2016-11-16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D60781-FB93-46A0-8329-F20B0A70B832}" type="slidenum">
              <a:rPr lang="ko-KR" altLang="en-US" smtClean="0"/>
              <a:t>‹#›</a:t>
            </a:fld>
            <a:endParaRPr lang="ko-KR" altLang="en-US" dirty="0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3393" y="230188"/>
            <a:ext cx="3959352" cy="1078992"/>
          </a:xfrm>
          <a:prstGeom prst="rect">
            <a:avLst/>
          </a:prstGeom>
        </p:spPr>
      </p:pic>
      <p:sp>
        <p:nvSpPr>
          <p:cNvPr id="7" name="직각 삼각형 6"/>
          <p:cNvSpPr/>
          <p:nvPr userDrawn="1"/>
        </p:nvSpPr>
        <p:spPr>
          <a:xfrm rot="5400000">
            <a:off x="0" y="0"/>
            <a:ext cx="1336430" cy="1336430"/>
          </a:xfrm>
          <a:prstGeom prst="rtTriangle">
            <a:avLst/>
          </a:prstGeom>
          <a:solidFill>
            <a:srgbClr val="781D2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549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avi"/><Relationship Id="rId7" Type="http://schemas.openxmlformats.org/officeDocument/2006/relationships/image" Target="../media/image6.png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avi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9574964" y="5483381"/>
            <a:ext cx="1998930" cy="419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2000" dirty="0"/>
          </a:p>
        </p:txBody>
      </p:sp>
      <p:sp>
        <p:nvSpPr>
          <p:cNvPr id="6" name="직사각형 5"/>
          <p:cNvSpPr/>
          <p:nvPr/>
        </p:nvSpPr>
        <p:spPr>
          <a:xfrm>
            <a:off x="2979978" y="2675235"/>
            <a:ext cx="6486071" cy="1261884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ko-KR" altLang="en-US" sz="4400" b="1" dirty="0">
                <a:ln w="9525">
                  <a:solidFill>
                    <a:schemeClr val="bg1"/>
                  </a:solidFill>
                  <a:prstDash val="solid"/>
                </a:ln>
                <a:latin typeface="+mn-ea"/>
              </a:rPr>
              <a:t>씨름 로봇</a:t>
            </a:r>
            <a:r>
              <a:rPr lang="en-US" altLang="ko-KR" sz="4400" b="1" dirty="0">
                <a:ln w="9525">
                  <a:solidFill>
                    <a:schemeClr val="bg1"/>
                  </a:solidFill>
                  <a:prstDash val="solid"/>
                </a:ln>
                <a:latin typeface="+mn-ea"/>
              </a:rPr>
              <a:t>	</a:t>
            </a:r>
            <a:r>
              <a:rPr lang="ko-KR" altLang="en-US" sz="4400" b="1" dirty="0">
                <a:ln w="9525">
                  <a:solidFill>
                    <a:schemeClr val="bg1"/>
                  </a:solidFill>
                  <a:prstDash val="solid"/>
                </a:ln>
                <a:latin typeface="+mn-ea"/>
              </a:rPr>
              <a:t> 수정내용 발표</a:t>
            </a:r>
            <a:endParaRPr lang="en-US" altLang="ko-KR" sz="4400" b="1" dirty="0">
              <a:ln w="9525">
                <a:solidFill>
                  <a:schemeClr val="bg1"/>
                </a:solidFill>
                <a:prstDash val="solid"/>
              </a:ln>
              <a:latin typeface="+mn-ea"/>
            </a:endParaRPr>
          </a:p>
          <a:p>
            <a:pPr algn="ctr"/>
            <a:r>
              <a:rPr lang="en-US" altLang="ko-KR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-</a:t>
            </a:r>
            <a:r>
              <a:rPr lang="ko-KR" altLang="en-US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이민호</a:t>
            </a:r>
            <a:r>
              <a:rPr lang="en-US" altLang="ko-KR" sz="32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-</a:t>
            </a:r>
            <a:endParaRPr lang="ko-KR" altLang="en-US" sz="32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562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ROBIT_05</a:t>
            </a:r>
            <a:endParaRPr lang="ko-KR" altLang="en-US" dirty="0"/>
          </a:p>
        </p:txBody>
      </p:sp>
      <p:pic>
        <p:nvPicPr>
          <p:cNvPr id="2" name="내용 개체 틀 1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7"/>
            <a:ext cx="5788540" cy="4486275"/>
          </a:xfrm>
        </p:spPr>
      </p:pic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>
          <a:xfrm>
            <a:off x="7190270" y="1690687"/>
            <a:ext cx="4163530" cy="4351338"/>
          </a:xfrm>
        </p:spPr>
        <p:txBody>
          <a:bodyPr/>
          <a:lstStyle/>
          <a:p>
            <a:r>
              <a:rPr lang="en-US" altLang="ko-KR" dirty="0"/>
              <a:t>PSD </a:t>
            </a:r>
            <a:r>
              <a:rPr lang="ko-KR" altLang="en-US" dirty="0"/>
              <a:t>센서 감지 부실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구멍에서 빠져나올 경우 구조상 앞이 들려 </a:t>
            </a:r>
            <a:r>
              <a:rPr lang="en-US" altLang="ko-KR" dirty="0"/>
              <a:t>IR </a:t>
            </a:r>
            <a:r>
              <a:rPr lang="ko-KR" altLang="en-US" dirty="0"/>
              <a:t>센서 감지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051251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ROBIT_05</a:t>
            </a:r>
            <a:endParaRPr lang="ko-KR" altLang="en-US" dirty="0"/>
          </a:p>
        </p:txBody>
      </p:sp>
      <p:sp>
        <p:nvSpPr>
          <p:cNvPr id="6" name="내용 개체 틀 5"/>
          <p:cNvSpPr>
            <a:spLocks noGrp="1"/>
          </p:cNvSpPr>
          <p:nvPr>
            <p:ph sz="half" idx="2"/>
          </p:nvPr>
        </p:nvSpPr>
        <p:spPr>
          <a:xfrm>
            <a:off x="838200" y="5230710"/>
            <a:ext cx="10515600" cy="10650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                              전                                                  후</a:t>
            </a:r>
            <a:endParaRPr lang="en-US" altLang="ko-KR" sz="2000" dirty="0"/>
          </a:p>
          <a:p>
            <a:pPr marL="0" indent="0" algn="ctr">
              <a:buNone/>
            </a:pPr>
            <a:r>
              <a:rPr lang="ko-KR" altLang="en-US" dirty="0"/>
              <a:t>구조상 앞이 들리는 문제 </a:t>
            </a:r>
            <a:r>
              <a:rPr lang="en-US" altLang="ko-KR" dirty="0"/>
              <a:t>: </a:t>
            </a:r>
            <a:r>
              <a:rPr lang="ko-KR" altLang="en-US" dirty="0"/>
              <a:t>로봇 밑판 재설계</a:t>
            </a:r>
            <a:endParaRPr lang="en-US" altLang="ko-KR" dirty="0"/>
          </a:p>
        </p:txBody>
      </p:sp>
      <p:pic>
        <p:nvPicPr>
          <p:cNvPr id="8" name="내용 개체 틀 7"/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13" b="6686"/>
          <a:stretch/>
        </p:blipFill>
        <p:spPr>
          <a:xfrm>
            <a:off x="2061006" y="1690688"/>
            <a:ext cx="3402443" cy="3397988"/>
          </a:xfr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171" b="7214"/>
          <a:stretch/>
        </p:blipFill>
        <p:spPr>
          <a:xfrm>
            <a:off x="6686255" y="1690688"/>
            <a:ext cx="3509595" cy="3397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521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ROBIT_05</a:t>
            </a:r>
            <a:endParaRPr lang="ko-KR" altLang="en-US" dirty="0"/>
          </a:p>
        </p:txBody>
      </p:sp>
      <p:pic>
        <p:nvPicPr>
          <p:cNvPr id="5" name="[mix]KakaoTalk_Video_20161116_0258_42_019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" y="2091859"/>
            <a:ext cx="4876737" cy="2764082"/>
          </a:xfrm>
        </p:spPr>
      </p:pic>
      <p:sp>
        <p:nvSpPr>
          <p:cNvPr id="6" name="TextBox 5"/>
          <p:cNvSpPr txBox="1"/>
          <p:nvPr/>
        </p:nvSpPr>
        <p:spPr>
          <a:xfrm>
            <a:off x="474664" y="5257113"/>
            <a:ext cx="1087913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+mn-ea"/>
              </a:rPr>
              <a:t> PSD </a:t>
            </a:r>
            <a:r>
              <a:rPr lang="ko-KR" altLang="en-US" sz="2800" dirty="0">
                <a:latin typeface="+mn-ea"/>
              </a:rPr>
              <a:t>인식 개선 </a:t>
            </a:r>
            <a:r>
              <a:rPr lang="en-US" altLang="ko-KR" sz="2800" dirty="0">
                <a:latin typeface="+mn-ea"/>
              </a:rPr>
              <a:t>– </a:t>
            </a:r>
            <a:r>
              <a:rPr lang="ko-KR" altLang="en-US" sz="2800" dirty="0">
                <a:latin typeface="+mn-ea"/>
              </a:rPr>
              <a:t>목표물 </a:t>
            </a:r>
            <a:r>
              <a:rPr lang="ko-KR" altLang="en-US" sz="2800" dirty="0" err="1">
                <a:latin typeface="+mn-ea"/>
              </a:rPr>
              <a:t>트래킹</a:t>
            </a:r>
            <a:r>
              <a:rPr lang="ko-KR" altLang="en-US" sz="2800" dirty="0">
                <a:latin typeface="+mn-ea"/>
              </a:rPr>
              <a:t>       </a:t>
            </a:r>
            <a:r>
              <a:rPr lang="en-US" altLang="ko-KR" sz="2800" dirty="0">
                <a:latin typeface="+mn-ea"/>
              </a:rPr>
              <a:t>IR </a:t>
            </a:r>
            <a:r>
              <a:rPr lang="ko-KR" altLang="en-US" sz="2800" dirty="0">
                <a:latin typeface="+mn-ea"/>
              </a:rPr>
              <a:t>센서 조율 및 구조 개선</a:t>
            </a:r>
          </a:p>
        </p:txBody>
      </p:sp>
      <p:pic>
        <p:nvPicPr>
          <p:cNvPr id="7" name="[mix]KakaoTalk_Video_20161116_0531_43_669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76007" y="2091859"/>
            <a:ext cx="4877792" cy="2764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351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/>
          <p:cNvSpPr txBox="1">
            <a:spLocks/>
          </p:cNvSpPr>
          <p:nvPr/>
        </p:nvSpPr>
        <p:spPr>
          <a:xfrm>
            <a:off x="9574964" y="5483381"/>
            <a:ext cx="1998930" cy="419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ko-KR" altLang="en-US" sz="2000" dirty="0"/>
          </a:p>
        </p:txBody>
      </p:sp>
      <p:sp>
        <p:nvSpPr>
          <p:cNvPr id="6" name="직사각형 5"/>
          <p:cNvSpPr/>
          <p:nvPr/>
        </p:nvSpPr>
        <p:spPr>
          <a:xfrm>
            <a:off x="4594235" y="2881712"/>
            <a:ext cx="322806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ko-KR" sz="40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</a:rPr>
              <a:t>THANK YOU</a:t>
            </a:r>
            <a:endParaRPr lang="ko-KR" altLang="en-US" sz="40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5749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19843</TotalTime>
  <Words>52</Words>
  <Application>Microsoft Office PowerPoint</Application>
  <PresentationFormat>와이드스크린</PresentationFormat>
  <Paragraphs>14</Paragraphs>
  <Slides>5</Slides>
  <Notes>2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Arial</vt:lpstr>
      <vt:lpstr>맑은 고딕</vt:lpstr>
      <vt:lpstr>Office 테마</vt:lpstr>
      <vt:lpstr>PowerPoint 프레젠테이션</vt:lpstr>
      <vt:lpstr>ROBIT_05</vt:lpstr>
      <vt:lpstr>ROBIT_05</vt:lpstr>
      <vt:lpstr>ROBIT_05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로봇게임세미나</dc:title>
  <dc:creator>Suhan Park</dc:creator>
  <cp:lastModifiedBy>이민호</cp:lastModifiedBy>
  <cp:revision>557</cp:revision>
  <dcterms:created xsi:type="dcterms:W3CDTF">2015-03-18T10:37:03Z</dcterms:created>
  <dcterms:modified xsi:type="dcterms:W3CDTF">2016-11-16T07:55:06Z</dcterms:modified>
  <cp:contentStatus>최종본</cp:contentStatus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MarkAsFinal">
    <vt:bool>true</vt:bool>
  </property>
</Properties>
</file>

<file path=docProps/thumbnail.jpeg>
</file>